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11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44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30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5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43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94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48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82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80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97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44E3C-8676-40CF-95D4-DB946349EE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2EB4E-EF0A-48C5-8BB3-75D8B2FB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66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tinhoalternativo.com.br/inicio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5" r="3292"/>
          <a:stretch/>
        </p:blipFill>
        <p:spPr>
          <a:xfrm rot="16200000">
            <a:off x="2568830" y="-1111652"/>
            <a:ext cx="6569612" cy="90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4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" r="4488"/>
          <a:stretch/>
        </p:blipFill>
        <p:spPr>
          <a:xfrm rot="16200000">
            <a:off x="2709507" y="-1055382"/>
            <a:ext cx="6710289" cy="90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4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" r="5438"/>
          <a:stretch/>
        </p:blipFill>
        <p:spPr>
          <a:xfrm rot="16200000">
            <a:off x="3180774" y="-1104619"/>
            <a:ext cx="6527409" cy="90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8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" r="5633"/>
          <a:stretch/>
        </p:blipFill>
        <p:spPr>
          <a:xfrm rot="16200000">
            <a:off x="3215945" y="-1083517"/>
            <a:ext cx="6513342" cy="90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6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" r="4462"/>
          <a:stretch/>
        </p:blipFill>
        <p:spPr>
          <a:xfrm rot="16200000">
            <a:off x="3131537" y="-999110"/>
            <a:ext cx="6625883" cy="90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5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" t="312" r="4462" b="-312"/>
          <a:stretch/>
        </p:blipFill>
        <p:spPr>
          <a:xfrm rot="16200000">
            <a:off x="3384755" y="-1280464"/>
            <a:ext cx="6457071" cy="90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3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030" y="190912"/>
            <a:ext cx="6276304" cy="647703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318715" y="785611"/>
            <a:ext cx="3940935" cy="5153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Este conteúdo, atividade ou documento está protegido pela lei nº 9610/98 que preza sobre os direitos autorais. Tais materiais foram elaborados pela fundadora e autora do site.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 desejar compartilhar faça referência a este  blog sinalizando por  www.cantinhoalternativo.com.br.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Fica proibido a retirada dos créditos ao compartilhar.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Tal ação incorre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violação de direito autoral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o código Penal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art. 184.</a:t>
            </a:r>
            <a:endParaRPr lang="pt-BR" dirty="0">
              <a:solidFill>
                <a:schemeClr val="bg2">
                  <a:lumMod val="50000"/>
                </a:schemeClr>
              </a:solidFill>
              <a:effectLst/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068" y="3980707"/>
            <a:ext cx="2465266" cy="2492062"/>
          </a:xfrm>
          <a:prstGeom prst="rect">
            <a:avLst/>
          </a:prstGeom>
        </p:spPr>
      </p:pic>
      <p:sp>
        <p:nvSpPr>
          <p:cNvPr id="9" name="Retângulo 8">
            <a:hlinkClick r:id="rId3"/>
          </p:cNvPr>
          <p:cNvSpPr/>
          <p:nvPr/>
        </p:nvSpPr>
        <p:spPr>
          <a:xfrm>
            <a:off x="4318715" y="5867259"/>
            <a:ext cx="31390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solidFill>
                  <a:srgbClr val="E37377"/>
                </a:solidFill>
                <a:latin typeface="Berlin Sans FB" panose="020E0602020502020306" pitchFamily="34" charset="0"/>
              </a:rPr>
              <a:t>https://cantinhoalternativo.com.br</a:t>
            </a:r>
            <a:endParaRPr lang="pt-BR" sz="1600" dirty="0">
              <a:solidFill>
                <a:srgbClr val="E37377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78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2</cp:revision>
  <dcterms:created xsi:type="dcterms:W3CDTF">2021-08-04T20:25:20Z</dcterms:created>
  <dcterms:modified xsi:type="dcterms:W3CDTF">2021-08-04T20:28:32Z</dcterms:modified>
</cp:coreProperties>
</file>